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Open Sauce Light" panose="020B0604020202020204" charset="0"/>
      <p:regular r:id="rId12"/>
    </p:embeddedFont>
    <p:embeddedFont>
      <p:font typeface="Open Sauce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975" y="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1B92C-BF74-41B0-A361-D1A6E4BE1D9D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FDA74-B115-4A98-8055-74AEF51A1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FDA74-B115-4A98-8055-74AEF51A1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7030" y="3714750"/>
            <a:ext cx="8713940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499">
                <a:solidFill>
                  <a:srgbClr val="9179FA"/>
                </a:solidFill>
                <a:latin typeface="Open Sauce Light"/>
              </a:rPr>
              <a:t>Connect Four Game</a:t>
            </a:r>
          </a:p>
        </p:txBody>
      </p:sp>
      <p:sp>
        <p:nvSpPr>
          <p:cNvPr id="4" name="Freeform 4"/>
          <p:cNvSpPr/>
          <p:nvPr/>
        </p:nvSpPr>
        <p:spPr>
          <a:xfrm>
            <a:off x="-2718920" y="-49609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624E8-393D-F1D1-8171-999D84872357}"/>
              </a:ext>
            </a:extLst>
          </p:cNvPr>
          <p:cNvSpPr txBox="1"/>
          <p:nvPr/>
        </p:nvSpPr>
        <p:spPr>
          <a:xfrm>
            <a:off x="12344400" y="7429500"/>
            <a:ext cx="541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	Nabeel </a:t>
            </a:r>
            <a:r>
              <a:rPr lang="en-US" dirty="0" err="1">
                <a:solidFill>
                  <a:srgbClr val="7030A0"/>
                </a:solidFill>
              </a:rPr>
              <a:t>Thoppil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Navas</a:t>
            </a:r>
            <a:r>
              <a:rPr lang="en-US" dirty="0">
                <a:solidFill>
                  <a:srgbClr val="7030A0"/>
                </a:solidFill>
              </a:rPr>
              <a:t> (221ADB019)</a:t>
            </a:r>
          </a:p>
          <a:p>
            <a:r>
              <a:rPr lang="en-US" dirty="0">
                <a:solidFill>
                  <a:srgbClr val="7030A0"/>
                </a:solidFill>
              </a:rPr>
              <a:t>	Sriram Raghu Kumar  (221ADB037)</a:t>
            </a:r>
          </a:p>
          <a:p>
            <a:r>
              <a:rPr lang="en-US" dirty="0">
                <a:solidFill>
                  <a:srgbClr val="7030A0"/>
                </a:solidFill>
              </a:rPr>
              <a:t>	Puneet Sethi	   (221ADB032)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5920" y="-482760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723777"/>
            <a:ext cx="16230600" cy="1830196"/>
            <a:chOff x="0" y="0"/>
            <a:chExt cx="21640800" cy="244026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1640800" cy="116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40"/>
                </a:lnSpc>
              </a:pPr>
              <a:r>
                <a:rPr lang="en-US" sz="5700">
                  <a:solidFill>
                    <a:srgbClr val="9179FA"/>
                  </a:solidFill>
                  <a:latin typeface="Open Sauce Medium"/>
                </a:rPr>
                <a:t>:</a:t>
              </a:r>
              <a:r>
                <a:rPr lang="en-US" sz="5700">
                  <a:solidFill>
                    <a:srgbClr val="000000"/>
                  </a:solidFill>
                  <a:latin typeface="Open Sauce Light"/>
                </a:rPr>
                <a:t> What You Need to Know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08437"/>
              <a:ext cx="2164080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17076" y="5259861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Impact of Extension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7076" y="6466266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Testing Strategies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7076" y="7672670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Lessons Learned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1937" y="5265711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Project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1937" y="6472116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Requirements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41937" y="7678520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Design Options and Decisions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741937" y="851064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741937" y="609783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741937" y="730423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914747" y="849526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914747" y="6082456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914747" y="728886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100730" y="-4846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1433" y="1948588"/>
            <a:ext cx="8149317" cy="6389824"/>
            <a:chOff x="0" y="0"/>
            <a:chExt cx="10865756" cy="851976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865756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9179FA"/>
                  </a:solidFill>
                  <a:latin typeface="Open Sauce Light"/>
                </a:rPr>
                <a:t>Connect Four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0915"/>
              <a:ext cx="10865756" cy="603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Open Sauce Light"/>
                </a:rPr>
                <a:t>We developed a classic Connect Four game using Python and the Tkinter library.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</a:rPr>
                <a:t>Objective: Players take turns dropping colored discs into a grid. The goal is to connect four of one's own discs in a row, column, or diagonal before the opponent.</a:t>
              </a:r>
            </a:p>
            <a:p>
              <a:pPr algn="l">
                <a:lnSpc>
                  <a:spcPts val="4500"/>
                </a:lnSpc>
              </a:pPr>
              <a:endParaRPr lang="en-US" sz="3000">
                <a:solidFill>
                  <a:srgbClr val="FFFFFF"/>
                </a:solidFill>
                <a:latin typeface="Open Sauce Ligh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0E6B653-FD8C-10E3-B1D9-ED4BE60F0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0"/>
            <a:ext cx="8382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7606">
            <a:off x="-5271620" y="-387510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6507" y="1769706"/>
            <a:ext cx="663733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Open Sauce Light"/>
              </a:rPr>
              <a:t>Requirements</a:t>
            </a:r>
          </a:p>
        </p:txBody>
      </p:sp>
      <p:sp>
        <p:nvSpPr>
          <p:cNvPr id="4" name="AutoShape 4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113655" y="4475289"/>
            <a:ext cx="6930814" cy="2925467"/>
            <a:chOff x="0" y="0"/>
            <a:chExt cx="9241085" cy="3900622"/>
          </a:xfrm>
        </p:grpSpPr>
        <p:sp>
          <p:nvSpPr>
            <p:cNvPr id="6" name="TextBox 6"/>
            <p:cNvSpPr txBox="1"/>
            <p:nvPr/>
          </p:nvSpPr>
          <p:spPr>
            <a:xfrm>
              <a:off x="0" y="1956238"/>
              <a:ext cx="9241085" cy="55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41085" cy="1169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"/>
                </a:rPr>
                <a:t>Game Modes: Two-player mode and Player vs. AI mode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40975"/>
              <a:ext cx="9241085" cy="55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8391" y="5727568"/>
            <a:ext cx="6935455" cy="4299944"/>
            <a:chOff x="0" y="0"/>
            <a:chExt cx="9247273" cy="57332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567581"/>
              <a:ext cx="9247273" cy="55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247273" cy="1780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601">
                  <a:solidFill>
                    <a:srgbClr val="000000"/>
                  </a:solidFill>
                  <a:latin typeface="Open Sauce Light"/>
                </a:rPr>
                <a:t>AI Difficulty: Players can adjust the AI difficulty level.</a:t>
              </a:r>
            </a:p>
            <a:p>
              <a:pPr algn="ctr">
                <a:lnSpc>
                  <a:spcPts val="3642"/>
                </a:lnSpc>
              </a:pPr>
              <a:endParaRPr lang="en-US" sz="2601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3246"/>
              <a:ext cx="9247273" cy="1780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601">
                  <a:solidFill>
                    <a:srgbClr val="000000"/>
                  </a:solidFill>
                  <a:latin typeface="Open Sauce Light"/>
                </a:rPr>
                <a:t>Additional Features: Game pausing and resuming, move history display.</a:t>
              </a:r>
            </a:p>
            <a:p>
              <a:pPr algn="ctr">
                <a:lnSpc>
                  <a:spcPts val="3642"/>
                </a:lnSpc>
              </a:pPr>
              <a:endParaRPr lang="en-US" sz="2601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ED76664-CEC6-83C0-4861-34CC3380C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19100"/>
            <a:ext cx="8229650" cy="4244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78A139-D89A-BFA3-6400-24592BB2DC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08" y="4885181"/>
            <a:ext cx="8153448" cy="49045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895600" y="1917438"/>
            <a:ext cx="12573000" cy="929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FFFFFF"/>
                </a:solidFill>
                <a:latin typeface="Open Sauce Light"/>
              </a:rPr>
              <a:t>Design Options and Decisions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6858000" y="-6477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3">
              <a:alphaModFix amt="7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6DA8E04-01E6-5493-D06A-5E0563A80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54140"/>
              </p:ext>
            </p:extLst>
          </p:nvPr>
        </p:nvGraphicFramePr>
        <p:xfrm>
          <a:off x="2971800" y="3314700"/>
          <a:ext cx="12268200" cy="612648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52989428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976304001"/>
                    </a:ext>
                  </a:extLst>
                </a:gridCol>
              </a:tblGrid>
              <a:tr h="164592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Design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Design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260818"/>
                  </a:ext>
                </a:extLst>
              </a:tr>
              <a:tr h="4069080">
                <a:tc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3200" dirty="0"/>
                        <a:t>Connect Four Class: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All in One Class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Handles UI and Logic.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32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3200" dirty="0"/>
                        <a:t>2. Board Class: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Organized Structure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Separate Board Logic</a:t>
                      </a:r>
                    </a:p>
                    <a:p>
                      <a:pPr marL="342900" indent="-342900" algn="ctr">
                        <a:buAutoNum type="arabicPeriod"/>
                      </a:pPr>
                      <a:endParaRPr lang="en-US" sz="3200" dirty="0"/>
                    </a:p>
                    <a:p>
                      <a:pPr marL="0" indent="0" algn="ctr">
                        <a:buNone/>
                      </a:pP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US" sz="3200" dirty="0"/>
                        <a:t>Connect Four Class: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Simplified Design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Organized Structure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en-US" sz="3200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3200" dirty="0"/>
                        <a:t>2. Player Class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Player info encapsulation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Enhances Flexibility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540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49042" y="1649405"/>
            <a:ext cx="7994958" cy="7559110"/>
            <a:chOff x="0" y="0"/>
            <a:chExt cx="10659943" cy="1007881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659943" cy="119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38"/>
                </a:lnSpc>
              </a:pPr>
              <a:r>
                <a:rPr lang="en-US" sz="5948">
                  <a:solidFill>
                    <a:srgbClr val="000000"/>
                  </a:solidFill>
                  <a:latin typeface="Open Sauce Medium"/>
                </a:rPr>
                <a:t>Impact of Extension</a:t>
              </a:r>
              <a:r>
                <a:rPr lang="en-US" sz="5948">
                  <a:solidFill>
                    <a:srgbClr val="000000"/>
                  </a:solidFill>
                  <a:latin typeface="Open Sauce Light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78356"/>
              <a:ext cx="10659943" cy="6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3"/>
                </a:lnSpc>
              </a:pPr>
              <a:r>
                <a:rPr lang="en-US" sz="3244">
                  <a:solidFill>
                    <a:srgbClr val="000000"/>
                  </a:solidFill>
                  <a:latin typeface="Open Sauce Medium"/>
                </a:rPr>
                <a:t>A.I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42263"/>
              <a:ext cx="10659943" cy="5236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7133" lvl="1" indent="-303567" algn="l">
                <a:lnSpc>
                  <a:spcPts val="3936"/>
                </a:lnSpc>
                <a:buFont typeface="Arial"/>
                <a:buChar char="•"/>
              </a:pPr>
              <a:r>
                <a:rPr lang="en-US" sz="2812" dirty="0">
                  <a:solidFill>
                    <a:srgbClr val="000000"/>
                  </a:solidFill>
                  <a:latin typeface="Open Sauce Light"/>
                </a:rPr>
                <a:t>Design Influence: AI addition required seamless integration with the game logic.</a:t>
              </a:r>
            </a:p>
            <a:p>
              <a:pPr marL="607133" lvl="1" indent="-303567" algn="l">
                <a:lnSpc>
                  <a:spcPts val="3936"/>
                </a:lnSpc>
                <a:buFont typeface="Arial"/>
                <a:buChar char="•"/>
              </a:pPr>
              <a:r>
                <a:rPr lang="en-US" sz="2812" dirty="0">
                  <a:solidFill>
                    <a:srgbClr val="000000"/>
                  </a:solidFill>
                  <a:latin typeface="Open Sauce Light"/>
                </a:rPr>
                <a:t>AI Difficulty Levels: Developed multiple levels to adjust to different player skills.</a:t>
              </a:r>
            </a:p>
            <a:p>
              <a:pPr marL="607133" lvl="1" indent="-303567" algn="l">
                <a:lnSpc>
                  <a:spcPts val="3936"/>
                </a:lnSpc>
                <a:buFont typeface="Arial"/>
                <a:buChar char="•"/>
              </a:pPr>
              <a:r>
                <a:rPr lang="en-US" sz="2812" dirty="0">
                  <a:solidFill>
                    <a:srgbClr val="000000"/>
                  </a:solidFill>
                  <a:latin typeface="Open Sauce Light"/>
                </a:rPr>
                <a:t>Balancing Challenge: Ensured AI is challenging but fair to provide an enjoyable experience.</a:t>
              </a:r>
            </a:p>
            <a:p>
              <a:pPr algn="l">
                <a:lnSpc>
                  <a:spcPts val="3936"/>
                </a:lnSpc>
              </a:pPr>
              <a:endParaRPr lang="en-US" sz="281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436696"/>
              <a:ext cx="10659943" cy="0"/>
            </a:xfrm>
            <a:prstGeom prst="line">
              <a:avLst/>
            </a:prstGeom>
            <a:ln w="13736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026" name="Picture 2" descr="Artificial Intelligence on Website ...">
            <a:extLst>
              <a:ext uri="{FF2B5EF4-FFF2-40B4-BE49-F238E27FC236}">
                <a16:creationId xmlns:a16="http://schemas.microsoft.com/office/drawing/2014/main" id="{6D9C946D-88EB-FAA8-BC33-76EE55C1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470480"/>
            <a:ext cx="8718650" cy="48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18104" y="1804125"/>
            <a:ext cx="13376689" cy="7361358"/>
            <a:chOff x="0" y="0"/>
            <a:chExt cx="17835586" cy="981514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835586" cy="1663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56"/>
                </a:lnSpc>
              </a:pPr>
              <a:r>
                <a:rPr lang="en-US" sz="8213">
                  <a:solidFill>
                    <a:srgbClr val="FFFFFF"/>
                  </a:solidFill>
                  <a:latin typeface="Open Sauce Light"/>
                </a:rPr>
                <a:t>Testing Strategies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33802"/>
              <a:ext cx="17835586" cy="729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1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71125"/>
              <a:ext cx="17835586" cy="5944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Game Logic: Verified the correctness of player moves and win conditions.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State Transitions: Tested pausing and resuming functionalities.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AI Behavior: Ensured AI responses were logical and varied by difficulty.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Equivalence Classes: Included tests for valid/invalid moves, column full, player vs player, player vs AI, move history, draw condition and exit game.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3933" y="1632992"/>
            <a:ext cx="12182460" cy="1822647"/>
            <a:chOff x="0" y="0"/>
            <a:chExt cx="16243280" cy="243019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6243280" cy="1432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9179FA"/>
                  </a:solidFill>
                  <a:latin typeface="Open Sauce Medium"/>
                </a:rPr>
                <a:t>Lessons Learned: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5192"/>
              <a:ext cx="16243280" cy="675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7650" y="5399476"/>
            <a:ext cx="4310914" cy="2778406"/>
            <a:chOff x="0" y="0"/>
            <a:chExt cx="5747885" cy="3704542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Medium"/>
                </a:rPr>
                <a:t>Programming Concepts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7432"/>
              <a:ext cx="5747885" cy="2277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 Light"/>
                </a:rPr>
                <a:t>Enhanced understanding of GUI programming, object-oriented design, and AI algorithms.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05985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6988543" y="5399476"/>
            <a:ext cx="4310914" cy="2273581"/>
            <a:chOff x="0" y="0"/>
            <a:chExt cx="5747885" cy="30314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Medium"/>
                </a:rPr>
                <a:t>Software process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8532"/>
              <a:ext cx="5747885" cy="169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 Light"/>
                </a:rPr>
                <a:t>Appreciated the value of iterative development and comprehensive testing.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05350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437" y="5316682"/>
            <a:ext cx="4310914" cy="2423050"/>
            <a:chOff x="0" y="0"/>
            <a:chExt cx="5747885" cy="323073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Medium"/>
                </a:rPr>
                <a:t>Team Collaboration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7823"/>
              <a:ext cx="5747885" cy="169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 Light"/>
                </a:rPr>
                <a:t>Recognized the importance of clear communication and teamwork.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151196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4825">
            <a:off x="-1969838" y="2968822"/>
            <a:ext cx="17836200" cy="12161046"/>
          </a:xfrm>
          <a:custGeom>
            <a:avLst/>
            <a:gdLst/>
            <a:ahLst/>
            <a:cxnLst/>
            <a:rect l="l" t="t" r="r" b="b"/>
            <a:pathLst>
              <a:path w="17836200" h="12161046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305050"/>
            <a:ext cx="12992100" cy="131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7" algn="ctr">
              <a:lnSpc>
                <a:spcPts val="9445"/>
              </a:lnSpc>
            </a:pPr>
            <a:r>
              <a:rPr lang="en-US" sz="13800" b="1" dirty="0">
                <a:solidFill>
                  <a:srgbClr val="FFFFFF"/>
                </a:solidFill>
                <a:latin typeface="Open Sauce Ligh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338</Words>
  <Application>Microsoft Office PowerPoint</Application>
  <PresentationFormat>Custom</PresentationFormat>
  <Paragraphs>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Open Sauce Medium</vt:lpstr>
      <vt:lpstr>Arial</vt:lpstr>
      <vt:lpstr>Calibri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Nabeel T N</dc:creator>
  <cp:lastModifiedBy>Nabeel T N</cp:lastModifiedBy>
  <cp:revision>4</cp:revision>
  <dcterms:created xsi:type="dcterms:W3CDTF">2006-08-16T00:00:00Z</dcterms:created>
  <dcterms:modified xsi:type="dcterms:W3CDTF">2024-05-28T05:55:16Z</dcterms:modified>
  <dc:identifier>DAGFyJG5p6w</dc:identifier>
</cp:coreProperties>
</file>